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6" r:id="rId3"/>
    <p:sldId id="279" r:id="rId4"/>
    <p:sldId id="280" r:id="rId5"/>
    <p:sldId id="281" r:id="rId6"/>
    <p:sldId id="282" r:id="rId7"/>
    <p:sldId id="267" r:id="rId8"/>
    <p:sldId id="268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hALb+2KIOD8MpelaipOB+KdhXW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77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6790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7931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9723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997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56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475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0800" y="3542499"/>
            <a:ext cx="2310800" cy="88520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/>
          <p:nvPr/>
        </p:nvSpPr>
        <p:spPr>
          <a:xfrm>
            <a:off x="5095650" y="2416250"/>
            <a:ext cx="382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XI PRÊMIO GESTOR PÚBLICO • PARANÁ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"/>
          <p:cNvSpPr/>
          <p:nvPr/>
        </p:nvSpPr>
        <p:spPr>
          <a:xfrm>
            <a:off x="5203300" y="2810975"/>
            <a:ext cx="3480900" cy="59700"/>
          </a:xfrm>
          <a:prstGeom prst="rect">
            <a:avLst/>
          </a:prstGeom>
          <a:solidFill>
            <a:srgbClr val="39B4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</a:pPr>
            <a:r>
              <a:rPr lang="pt-BR" sz="3600" b="1" dirty="0">
                <a:solidFill>
                  <a:srgbClr val="39B44A"/>
                </a:solidFill>
              </a:rPr>
              <a:t>FOTOS</a:t>
            </a:r>
            <a:endParaRPr sz="3600" b="1" dirty="0">
              <a:solidFill>
                <a:srgbClr val="39B44A"/>
              </a:solidFill>
            </a:endParaRPr>
          </a:p>
        </p:txBody>
      </p:sp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22189"/>
            <a:ext cx="9143998" cy="72131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"/>
          <p:cNvSpPr/>
          <p:nvPr/>
        </p:nvSpPr>
        <p:spPr>
          <a:xfrm>
            <a:off x="418650" y="1101800"/>
            <a:ext cx="8277600" cy="69300"/>
          </a:xfrm>
          <a:prstGeom prst="rect">
            <a:avLst/>
          </a:prstGeom>
          <a:solidFill>
            <a:srgbClr val="003E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21ECEF7-DB89-4218-A7C7-D1A6893EE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124" y="1251194"/>
            <a:ext cx="2489467" cy="331928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F0ECED4-8F78-4C19-AD6D-F4328771A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409" y="1251194"/>
            <a:ext cx="2489467" cy="331928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</a:pPr>
            <a:r>
              <a:rPr lang="pt-BR" sz="3600" b="1">
                <a:solidFill>
                  <a:srgbClr val="39B44A"/>
                </a:solidFill>
              </a:rPr>
              <a:t>FOTOS</a:t>
            </a:r>
            <a:endParaRPr sz="3600" b="1">
              <a:solidFill>
                <a:srgbClr val="39B44A"/>
              </a:solidFill>
            </a:endParaRPr>
          </a:p>
        </p:txBody>
      </p:sp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22189"/>
            <a:ext cx="9143998" cy="72131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"/>
          <p:cNvSpPr/>
          <p:nvPr/>
        </p:nvSpPr>
        <p:spPr>
          <a:xfrm>
            <a:off x="418650" y="1101800"/>
            <a:ext cx="8277600" cy="69300"/>
          </a:xfrm>
          <a:prstGeom prst="rect">
            <a:avLst/>
          </a:prstGeom>
          <a:solidFill>
            <a:srgbClr val="003E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6D715D7-4633-4C96-A8B7-620F5A19C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922" y="1308961"/>
            <a:ext cx="2447279" cy="326303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F3CB1F4-BECE-4561-8789-C492B6233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566" y="1308960"/>
            <a:ext cx="2447279" cy="326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31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</a:pPr>
            <a:r>
              <a:rPr lang="pt-BR" sz="3600" b="1">
                <a:solidFill>
                  <a:srgbClr val="39B44A"/>
                </a:solidFill>
              </a:rPr>
              <a:t>FOTOS</a:t>
            </a:r>
            <a:endParaRPr sz="3600" b="1">
              <a:solidFill>
                <a:srgbClr val="39B44A"/>
              </a:solidFill>
            </a:endParaRPr>
          </a:p>
        </p:txBody>
      </p:sp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22189"/>
            <a:ext cx="9143998" cy="72131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"/>
          <p:cNvSpPr/>
          <p:nvPr/>
        </p:nvSpPr>
        <p:spPr>
          <a:xfrm>
            <a:off x="418650" y="1101800"/>
            <a:ext cx="8277600" cy="69300"/>
          </a:xfrm>
          <a:prstGeom prst="rect">
            <a:avLst/>
          </a:prstGeom>
          <a:solidFill>
            <a:srgbClr val="003E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D460174-2624-4024-8C8A-ED22F9912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181" y="1318281"/>
            <a:ext cx="2446861" cy="326248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1617E1C-07D9-4763-AD67-859809A15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523" y="1318280"/>
            <a:ext cx="2446861" cy="326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25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</a:pPr>
            <a:r>
              <a:rPr lang="pt-BR" sz="3600" b="1">
                <a:solidFill>
                  <a:srgbClr val="39B44A"/>
                </a:solidFill>
              </a:rPr>
              <a:t>FOTOS</a:t>
            </a:r>
            <a:endParaRPr sz="3600" b="1">
              <a:solidFill>
                <a:srgbClr val="39B44A"/>
              </a:solidFill>
            </a:endParaRPr>
          </a:p>
        </p:txBody>
      </p:sp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22189"/>
            <a:ext cx="9143998" cy="72131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"/>
          <p:cNvSpPr/>
          <p:nvPr/>
        </p:nvSpPr>
        <p:spPr>
          <a:xfrm>
            <a:off x="418650" y="1101800"/>
            <a:ext cx="8277600" cy="69300"/>
          </a:xfrm>
          <a:prstGeom prst="rect">
            <a:avLst/>
          </a:prstGeom>
          <a:solidFill>
            <a:srgbClr val="003E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062C7A8-90D4-4382-A2BF-8068489C6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50" y="1407575"/>
            <a:ext cx="4023026" cy="301727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4886D28-EBAD-46CE-AA2A-FD2556EE2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224" y="1407575"/>
            <a:ext cx="4023026" cy="301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99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</a:pPr>
            <a:r>
              <a:rPr lang="pt-BR" sz="3600" b="1">
                <a:solidFill>
                  <a:srgbClr val="39B44A"/>
                </a:solidFill>
              </a:rPr>
              <a:t>FOTOS</a:t>
            </a:r>
            <a:endParaRPr sz="3600" b="1">
              <a:solidFill>
                <a:srgbClr val="39B44A"/>
              </a:solidFill>
            </a:endParaRPr>
          </a:p>
        </p:txBody>
      </p:sp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22189"/>
            <a:ext cx="9143998" cy="72131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"/>
          <p:cNvSpPr/>
          <p:nvPr/>
        </p:nvSpPr>
        <p:spPr>
          <a:xfrm>
            <a:off x="418650" y="1101800"/>
            <a:ext cx="8277600" cy="69300"/>
          </a:xfrm>
          <a:prstGeom prst="rect">
            <a:avLst/>
          </a:prstGeom>
          <a:solidFill>
            <a:srgbClr val="003E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E88B864-AFAD-4DC6-A3A9-F3A27CBE4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318" y="1338274"/>
            <a:ext cx="2413366" cy="321782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8C0ADCD-C108-4993-B3ED-C652508BF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002" y="1253835"/>
            <a:ext cx="2335779" cy="330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73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</a:pPr>
            <a:r>
              <a:rPr lang="pt-BR" sz="3600" b="1">
                <a:solidFill>
                  <a:srgbClr val="39B44A"/>
                </a:solidFill>
              </a:rPr>
              <a:t>VÍDEO</a:t>
            </a:r>
            <a:endParaRPr sz="3600" b="1">
              <a:solidFill>
                <a:srgbClr val="39B44A"/>
              </a:solidFill>
            </a:endParaRPr>
          </a:p>
        </p:txBody>
      </p:sp>
      <p:pic>
        <p:nvPicPr>
          <p:cNvPr id="152" name="Google Shape;15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422189"/>
            <a:ext cx="9143998" cy="72131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1"/>
          <p:cNvSpPr/>
          <p:nvPr/>
        </p:nvSpPr>
        <p:spPr>
          <a:xfrm>
            <a:off x="418650" y="1101800"/>
            <a:ext cx="8277600" cy="69300"/>
          </a:xfrm>
          <a:prstGeom prst="rect">
            <a:avLst/>
          </a:prstGeom>
          <a:solidFill>
            <a:srgbClr val="003E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1"/>
          <p:cNvSpPr/>
          <p:nvPr/>
        </p:nvSpPr>
        <p:spPr>
          <a:xfrm>
            <a:off x="3585922" y="1510699"/>
            <a:ext cx="1745221" cy="29812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Recebendo água em casa">
            <a:hlinkClick r:id="" action="ppaction://media"/>
            <a:extLst>
              <a:ext uri="{FF2B5EF4-FFF2-40B4-BE49-F238E27FC236}">
                <a16:creationId xmlns:a16="http://schemas.microsoft.com/office/drawing/2014/main" id="{69DB2A2B-07C3-4782-B9AD-81F28357C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85922" y="1381611"/>
            <a:ext cx="1745221" cy="3110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56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"/>
          <p:cNvSpPr/>
          <p:nvPr/>
        </p:nvSpPr>
        <p:spPr>
          <a:xfrm>
            <a:off x="1683300" y="-334950"/>
            <a:ext cx="5777400" cy="5813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4875" y="1583650"/>
            <a:ext cx="5114251" cy="226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4000" y="4032375"/>
            <a:ext cx="2076001" cy="7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8403" y="362675"/>
            <a:ext cx="3031992" cy="11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12</Words>
  <Application>Microsoft Office PowerPoint</Application>
  <PresentationFormat>Apresentação na tela (16:9)</PresentationFormat>
  <Paragraphs>7</Paragraphs>
  <Slides>8</Slides>
  <Notes>8</Notes>
  <HiddenSlides>0</HiddenSlides>
  <MMClips>1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0" baseType="lpstr">
      <vt:lpstr>Arial</vt:lpstr>
      <vt:lpstr>Simple Light</vt:lpstr>
      <vt:lpstr>Apresentação do PowerPoint</vt:lpstr>
      <vt:lpstr>FOTOS</vt:lpstr>
      <vt:lpstr>FOTOS</vt:lpstr>
      <vt:lpstr>FOTOS</vt:lpstr>
      <vt:lpstr>FOTOS</vt:lpstr>
      <vt:lpstr>FOTOS</vt:lpstr>
      <vt:lpstr>VÍDEO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Jean Rogenski</cp:lastModifiedBy>
  <cp:revision>5</cp:revision>
  <dcterms:modified xsi:type="dcterms:W3CDTF">2023-06-23T01:13:16Z</dcterms:modified>
</cp:coreProperties>
</file>